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79" r:id="rId2"/>
    <p:sldId id="259" r:id="rId3"/>
    <p:sldId id="295" r:id="rId4"/>
    <p:sldId id="292" r:id="rId5"/>
    <p:sldId id="282" r:id="rId6"/>
    <p:sldId id="296" r:id="rId7"/>
    <p:sldId id="284" r:id="rId8"/>
    <p:sldId id="300" r:id="rId9"/>
    <p:sldId id="287" r:id="rId10"/>
    <p:sldId id="283" r:id="rId11"/>
    <p:sldId id="297" r:id="rId12"/>
    <p:sldId id="298" r:id="rId13"/>
    <p:sldId id="281" r:id="rId14"/>
    <p:sldId id="291" r:id="rId15"/>
    <p:sldId id="303" r:id="rId16"/>
    <p:sldId id="301" r:id="rId17"/>
    <p:sldId id="290" r:id="rId18"/>
    <p:sldId id="299" r:id="rId19"/>
    <p:sldId id="302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762111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5516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54144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923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4208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366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43280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99156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8279894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0942585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658318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84988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096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792032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37097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021236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8/30/2018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transition spd="slow" advTm="3000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9481" y="4077072"/>
            <a:ext cx="6944226" cy="108012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BIENVENIDOS AL XXIV CONGRESO ANUAL  DE LA RED ARGENTINA DE SALUD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1596" y="558924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i="1" dirty="0" smtClean="0">
                <a:latin typeface="+mj-lt"/>
              </a:rPr>
              <a:t>“Construyendo puentes </a:t>
            </a:r>
          </a:p>
          <a:p>
            <a:pPr algn="ctr"/>
            <a:r>
              <a:rPr lang="es-AR" sz="2400" b="1" i="1" dirty="0" smtClean="0">
                <a:latin typeface="+mj-lt"/>
              </a:rPr>
              <a:t>para el crecimiento”</a:t>
            </a:r>
            <a:endParaRPr lang="es-AR" sz="2400" b="1" i="1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0080"/>
            <a:ext cx="2993317" cy="32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8" y="1414272"/>
            <a:ext cx="5251704" cy="40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58220"/>
            <a:ext cx="7848872" cy="27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60780"/>
            <a:ext cx="6598251" cy="32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536"/>
            <a:ext cx="9144000" cy="3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2" y="1412776"/>
            <a:ext cx="87083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2100262"/>
            <a:ext cx="60293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 isContent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" y="2348880"/>
            <a:ext cx="8627691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WINDOWS\Escritorio\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590675"/>
            <a:ext cx="73056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74303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FFA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f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120680" cy="367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92896"/>
            <a:ext cx="5937333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314450"/>
            <a:ext cx="72136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46568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1"/>
            <a:ext cx="7198346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" y="2276872"/>
            <a:ext cx="898462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7284172" cy="28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6" y="2731008"/>
            <a:ext cx="6114288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42" y="1556793"/>
            <a:ext cx="6705184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70" y="2492896"/>
            <a:ext cx="6398982" cy="20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18</Words>
  <Application>Microsoft Office PowerPoint</Application>
  <PresentationFormat>Presentación en pantalla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Faceta</vt:lpstr>
      <vt:lpstr>BIENVENIDOS AL XXIV CONGRESO ANUAL  DE LA RED ARGENTINA DE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AL XVIII CONGRESO ANUAL  DE LA RED ARGENTINA DE SALUD</dc:title>
  <dc:creator>E Reina</dc:creator>
  <cp:lastModifiedBy>Esteban R</cp:lastModifiedBy>
  <cp:revision>42</cp:revision>
  <dcterms:created xsi:type="dcterms:W3CDTF">2012-08-24T14:00:42Z</dcterms:created>
  <dcterms:modified xsi:type="dcterms:W3CDTF">2018-08-30T11:45:53Z</dcterms:modified>
</cp:coreProperties>
</file>